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264" r:id="rId38"/>
    <p:sldId id="265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266" r:id="rId47"/>
    <p:sldId id="267" r:id="rId48"/>
    <p:sldId id="268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5" r:id="rId68"/>
    <p:sldId id="336" r:id="rId69"/>
    <p:sldId id="270" r:id="rId70"/>
    <p:sldId id="271" r:id="rId71"/>
    <p:sldId id="272" r:id="rId72"/>
    <p:sldId id="273" r:id="rId73"/>
    <p:sldId id="274" r:id="rId74"/>
    <p:sldId id="275" r:id="rId75"/>
    <p:sldId id="276" r:id="rId7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0E3-6F7D-431F-9B96-634D6E9A396A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19-B671-480A-8F26-9E2347CA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51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0E3-6F7D-431F-9B96-634D6E9A396A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19-B671-480A-8F26-9E2347CA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21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0E3-6F7D-431F-9B96-634D6E9A396A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19-B671-480A-8F26-9E2347CA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58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0E3-6F7D-431F-9B96-634D6E9A396A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19-B671-480A-8F26-9E2347CA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28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0E3-6F7D-431F-9B96-634D6E9A396A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19-B671-480A-8F26-9E2347CA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10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0E3-6F7D-431F-9B96-634D6E9A396A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19-B671-480A-8F26-9E2347CA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62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0E3-6F7D-431F-9B96-634D6E9A396A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19-B671-480A-8F26-9E2347CA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18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0E3-6F7D-431F-9B96-634D6E9A396A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19-B671-480A-8F26-9E2347CA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75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0E3-6F7D-431F-9B96-634D6E9A396A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19-B671-480A-8F26-9E2347CA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30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0E3-6F7D-431F-9B96-634D6E9A396A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19-B671-480A-8F26-9E2347CA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71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0E3-6F7D-431F-9B96-634D6E9A396A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19-B671-480A-8F26-9E2347CA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22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A0E3-6F7D-431F-9B96-634D6E9A396A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6119-B671-480A-8F26-9E2347CA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7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De </a:t>
            </a:r>
            <a:r>
              <a:rPr lang="nl-NL" dirty="0" err="1">
                <a:solidFill>
                  <a:schemeClr val="bg1"/>
                </a:solidFill>
              </a:rPr>
              <a:t>LeerlingSCOL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met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Monitor Sociale veiligheid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1546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1. Als ik iets afspreek met een ander, doe ik dat ook.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38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2. Ik maak een eigen keuze, ook als deze anders is dan die van anderen.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888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3. Als ik iets onaardigs heb gedaan, zeg ik ‘sorry’.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803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4. Als ik met iemand ruzie heb, luister ik wel naar wat de ander zegt.</a:t>
            </a:r>
          </a:p>
        </p:txBody>
      </p:sp>
    </p:spTree>
    <p:extLst>
      <p:ext uri="{BB962C8B-B14F-4D97-AF65-F5344CB8AC3E}">
        <p14:creationId xmlns:p14="http://schemas.microsoft.com/office/powerpoint/2010/main" val="199088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5. Ik beslis makkelijk wat ik wil.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929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6. Als ik iets naars meemaak, praat ik daar wel over.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579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7. Als ik een taak krijg, maak ik hem af.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36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8. Als iemand verdrietig is of iets niet kan, houd ik daar rekening mee.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495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9. Ik zeg uit mezelf iets in de groep.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6333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10. Ik maak een grapje (niet om iemand voor gek te zetten).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039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" y="883699"/>
            <a:ext cx="11712955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52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11. Als ik ruzie heb, verzin ik een oplossing.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0556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12. Ik leg uit waarom ik een bepaalde keuze maak, als iemand ernaar 	vraagt.</a:t>
            </a:r>
          </a:p>
        </p:txBody>
      </p:sp>
    </p:spTree>
    <p:extLst>
      <p:ext uri="{BB962C8B-B14F-4D97-AF65-F5344CB8AC3E}">
        <p14:creationId xmlns:p14="http://schemas.microsoft.com/office/powerpoint/2010/main" val="2874628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13. Ik praat met een andere leerling over wat we samen hebben 	meegemaakt.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2758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14. Als ik iets niet wil, zeg ik ‘nee’.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5993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15. Ik help een ander.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5220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16. Als ik samen met andere leerlingen een taak moet doen, vertel ik 	mijn ideeën.</a:t>
            </a:r>
          </a:p>
        </p:txBody>
      </p:sp>
    </p:spTree>
    <p:extLst>
      <p:ext uri="{BB962C8B-B14F-4D97-AF65-F5344CB8AC3E}">
        <p14:creationId xmlns:p14="http://schemas.microsoft.com/office/powerpoint/2010/main" val="2409186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17. Als ik ruzie heb met iemand, ga ik in op wat hij of zij zegt. (ingaan 	op verder praten over wat hij of zij zegt)</a:t>
            </a:r>
          </a:p>
        </p:txBody>
      </p:sp>
    </p:spTree>
    <p:extLst>
      <p:ext uri="{BB962C8B-B14F-4D97-AF65-F5344CB8AC3E}">
        <p14:creationId xmlns:p14="http://schemas.microsoft.com/office/powerpoint/2010/main" val="1082975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18. Als ik iets aan de groep vertel of laat zien, ben ik ontspannen.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7482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19. Als ik een opdracht moet doen, doe ik het zoals de leerkracht het 	heeft 	uitgelegd.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137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20. Ik zeg iets aardigs tegen een ander.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4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9" y="746527"/>
            <a:ext cx="1178154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5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21. Als iemand zich niet aan een afspraak houdt, zeg ik daar iets van.</a:t>
            </a:r>
          </a:p>
        </p:txBody>
      </p:sp>
    </p:spTree>
    <p:extLst>
      <p:ext uri="{BB962C8B-B14F-4D97-AF65-F5344CB8AC3E}">
        <p14:creationId xmlns:p14="http://schemas.microsoft.com/office/powerpoint/2010/main" val="2550979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22. Als een taak niet meteen lukt, probeer ik het nog een keer.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2357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23. Ik vraag iets aan iemand, ook al ken ik die niet zo goed.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311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>
                <a:solidFill>
                  <a:schemeClr val="bg1"/>
                </a:solidFill>
              </a:rPr>
              <a:t>24. Voordat ik iets doe, denk ik eerst na.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5464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25. Als ik samen met andere leerlingen iets moet doen, overleg ik 	eerst hoe we eraan gaan werken.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826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26. Als iemand onaardig tegen me doet, zeg ik daar iets van.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938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27. Als ik hulp nodig heb, vraag ik dat.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701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49" y="365124"/>
            <a:ext cx="11310174" cy="50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3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De 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1736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28. Ik maak plezier op school.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51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39" y="643648"/>
            <a:ext cx="11331922" cy="55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5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29. Ik stop als een ander iets niet wil en ‘nee’ zegt.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221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30. Ik ben zuinig op de spullen van de school en van de andere 	kinderen.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6730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31. Ik praat leuk met de juf of meester.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0203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32. Ik laat kinderen die alleen staan, ook meespelen met de groep.</a:t>
            </a:r>
          </a:p>
        </p:txBody>
      </p:sp>
    </p:spTree>
    <p:extLst>
      <p:ext uri="{BB962C8B-B14F-4D97-AF65-F5344CB8AC3E}">
        <p14:creationId xmlns:p14="http://schemas.microsoft.com/office/powerpoint/2010/main" val="1563472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33. Ik speel/werk actief mee.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2170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34. Ik ga leuk met andere kinderen om.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8510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7" y="270079"/>
            <a:ext cx="11683693" cy="50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04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52" y="365125"/>
            <a:ext cx="11217612" cy="4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13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661" y="521323"/>
            <a:ext cx="11420287" cy="462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59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De 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71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7" y="925613"/>
            <a:ext cx="11613886" cy="50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36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35. Voel je je veilig op school?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0007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36. Hebben anderen jou gepest?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9504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37. Doe jij wel eens dingen waardoor een ander zich onveilig kan 	voelen?</a:t>
            </a:r>
          </a:p>
        </p:txBody>
      </p:sp>
    </p:spTree>
    <p:extLst>
      <p:ext uri="{BB962C8B-B14F-4D97-AF65-F5344CB8AC3E}">
        <p14:creationId xmlns:p14="http://schemas.microsoft.com/office/powerpoint/2010/main" val="8656388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38. Hebben anderen jou een duw gegeven, een klap of een schop als 	grapje?</a:t>
            </a:r>
          </a:p>
        </p:txBody>
      </p:sp>
    </p:spTree>
    <p:extLst>
      <p:ext uri="{BB962C8B-B14F-4D97-AF65-F5344CB8AC3E}">
        <p14:creationId xmlns:p14="http://schemas.microsoft.com/office/powerpoint/2010/main" val="17873679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39. Hebben anderen je expres pijn gedaan door je te duwen, te slaan of 	te schoppen?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4599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40. Zitten anderen aan je lijf als je dat niet wil?</a:t>
            </a:r>
          </a:p>
        </p:txBody>
      </p:sp>
    </p:spTree>
    <p:extLst>
      <p:ext uri="{BB962C8B-B14F-4D97-AF65-F5344CB8AC3E}">
        <p14:creationId xmlns:p14="http://schemas.microsoft.com/office/powerpoint/2010/main" val="18759600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41. Schelden anderen je uit of zeggen ze gemene dingen tegen je?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73955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42. Roddelen anderen over jou (= vertellen ze nare dingen over je tegen 	anderen)?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315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43. Bedreigen anderen jou (= zeggen ze dingen om je bang te maken)?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64679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44. Lachen anderen jou uit of zetten ze je voor gek?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542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39" y="792251"/>
            <a:ext cx="11331922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924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45. Pakken anderen spullen van je af?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9762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46. Maken anderen jouw spullen kapot?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11316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47. Laten anderen jou niet meedoen of meespelen?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4597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48. Zeggen anderen lange tijd expres niets tegen je?</a:t>
            </a:r>
          </a:p>
        </p:txBody>
      </p:sp>
    </p:spTree>
    <p:extLst>
      <p:ext uri="{BB962C8B-B14F-4D97-AF65-F5344CB8AC3E}">
        <p14:creationId xmlns:p14="http://schemas.microsoft.com/office/powerpoint/2010/main" val="40796715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49. Word je vervelend behandeld omdat je anders bent?</a:t>
            </a:r>
          </a:p>
        </p:txBody>
      </p:sp>
    </p:spTree>
    <p:extLst>
      <p:ext uri="{BB962C8B-B14F-4D97-AF65-F5344CB8AC3E}">
        <p14:creationId xmlns:p14="http://schemas.microsoft.com/office/powerpoint/2010/main" val="25317389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50. Bedreigen anderen je online? (bijvoorbeeld met berichten naar je 	mobiele telefoon)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77509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51. Zetten anderen nare berichten over jou online?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7795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1A291-7750-45E6-9822-A8E0162D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DC1E06-7736-4321-80C6-EAFC53230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Ik wil hier met één van de juffen of meesters over praten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A80BFF-BF02-4BC5-8AB1-3A93BC21B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64" y="2432367"/>
            <a:ext cx="10438347" cy="406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08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33750-6899-4B50-B1CC-1F728BF4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E9F115-F159-4438-8476-ED14B034B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Ik wil praten met: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ADF6D2-88BA-4747-9674-F121B85B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7604"/>
            <a:ext cx="10282084" cy="39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515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2" y="597924"/>
            <a:ext cx="11034716" cy="56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0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60" y="700803"/>
            <a:ext cx="11537680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071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12" y="365125"/>
            <a:ext cx="9578197" cy="618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889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03" y="556011"/>
            <a:ext cx="8702794" cy="57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082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929" y="431831"/>
            <a:ext cx="9198142" cy="62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021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34" y="437891"/>
            <a:ext cx="8679932" cy="59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20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127" y="502851"/>
            <a:ext cx="10953780" cy="49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460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2" y="1287594"/>
            <a:ext cx="11728196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7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28" y="990388"/>
            <a:ext cx="11339543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2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De vragen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42894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4C3B19F1D22943B4087D5D9BF7290D" ma:contentTypeVersion="12" ma:contentTypeDescription="Create a new document." ma:contentTypeScope="" ma:versionID="c76b9684737877c4a77395825bc36f15">
  <xsd:schema xmlns:xsd="http://www.w3.org/2001/XMLSchema" xmlns:xs="http://www.w3.org/2001/XMLSchema" xmlns:p="http://schemas.microsoft.com/office/2006/metadata/properties" xmlns:ns2="e11a3192-c82d-4ae4-bc4a-929b4107239a" xmlns:ns3="2fa59500-25ff-4e1a-a60f-d0eb51b171a5" targetNamespace="http://schemas.microsoft.com/office/2006/metadata/properties" ma:root="true" ma:fieldsID="c6bce9a6db49b24508136319bb90ec33" ns2:_="" ns3:_="">
    <xsd:import namespace="e11a3192-c82d-4ae4-bc4a-929b4107239a"/>
    <xsd:import namespace="2fa59500-25ff-4e1a-a60f-d0eb51b17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a3192-c82d-4ae4-bc4a-929b41072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59500-25ff-4e1a-a60f-d0eb51b17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a59500-25ff-4e1a-a60f-d0eb51b171a5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3244E48-3C85-44E2-A1B9-85772FAEB3F1}"/>
</file>

<file path=customXml/itemProps2.xml><?xml version="1.0" encoding="utf-8"?>
<ds:datastoreItem xmlns:ds="http://schemas.openxmlformats.org/officeDocument/2006/customXml" ds:itemID="{EE5E613F-5B9F-4C62-B894-51CFF1802B46}"/>
</file>

<file path=customXml/itemProps3.xml><?xml version="1.0" encoding="utf-8"?>
<ds:datastoreItem xmlns:ds="http://schemas.openxmlformats.org/officeDocument/2006/customXml" ds:itemID="{11695CA5-3494-480B-8960-DF1CB299DD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696</Words>
  <Application>Microsoft Office PowerPoint</Application>
  <PresentationFormat>Breedbeeld</PresentationFormat>
  <Paragraphs>57</Paragraphs>
  <Slides>75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75</vt:i4>
      </vt:variant>
    </vt:vector>
  </HeadingPairs>
  <TitlesOfParts>
    <vt:vector size="79" baseType="lpstr">
      <vt:lpstr>Arial</vt:lpstr>
      <vt:lpstr>Calibri</vt:lpstr>
      <vt:lpstr>Calibri Light</vt:lpstr>
      <vt:lpstr>Kantoorthema</vt:lpstr>
      <vt:lpstr>De LeerlingSCOL met Monitor Sociale veiligheid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vragen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vragen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vragen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Anton Visser</dc:creator>
  <cp:lastModifiedBy>Anton Visser</cp:lastModifiedBy>
  <cp:revision>11</cp:revision>
  <dcterms:created xsi:type="dcterms:W3CDTF">2018-06-22T15:01:49Z</dcterms:created>
  <dcterms:modified xsi:type="dcterms:W3CDTF">2019-09-20T14:52:33Z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0x010100E54C3B19F1D22943B4087D5D9BF7290D</vt:lpwstr>
  </property>
  <property fmtid="{D5CDD505-2E9C-101B-9397-08002B2CF9AE}" pid="3" name="Order">
    <vt:r8>1382700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